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2" r:id="rId6"/>
    <p:sldId id="259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4595" autoAdjust="0"/>
  </p:normalViewPr>
  <p:slideViewPr>
    <p:cSldViewPr>
      <p:cViewPr varScale="1">
        <p:scale>
          <a:sx n="102" d="100"/>
          <a:sy n="102" d="100"/>
        </p:scale>
        <p:origin x="120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145CE2-611A-FA48-FD9C-02289E071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29F66-DC2A-47AB-9A44-87B78E23C438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B69515-A426-2439-5EF1-FF0296DC3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7F1D9E-D9C5-384D-438E-5D7120772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CAAD5-A190-415B-8B58-5D6B8209F7E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8367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4095DA-EDBE-FC2B-A222-3B3DDBFCA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BC5EC-1676-4133-9A94-7FDC7EEE4BDC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6C19E5-B35E-41C6-8747-D730AE011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2274A4-44D0-0789-9140-608DCAED0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00BAE-13B5-499A-ABAA-62D57D63AE0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28956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2337B2-AB8C-8826-34D6-A4BF687AC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3FF3C-1AB7-401D-BE1A-CA70DDC83A51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DFD3D8-FCA0-4ECE-891A-1EDB41D6D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58333-C9D7-307E-38FF-8DF8C49E3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8D213-A2EE-42CD-8BE7-2A362C0F5C8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13330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97CAF7-83CF-4D01-E559-31FE58B3C6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B305D-F125-4951-B181-4456BB616B6D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4CB25B-6BC1-7645-6AB0-4BE471FA9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A6FD7B-9EAD-D1BE-35D1-1426A23AF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8C57C-3B2B-4CC5-8695-3AE2AA77183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57333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6A173C-17E1-B989-5F18-46DF038CC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EADE4-E634-4E47-AD10-C5AFC1FB4F58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3C7503-3C36-4366-6AB4-A60BD2F3B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B12C63-1BBE-446A-BA7E-A8FE28257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946DA-A4B7-4096-8BC0-E90279DADCB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9488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12538AB-F2F2-2A2D-A490-8D94FD58B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1836A-751A-4CD2-988E-2E03AB5A0F90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11273EC-4F91-5618-5595-1137048CC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D82009D-5AF2-340C-9643-4BDE094BA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E3803-4FB1-4DA5-8277-BA567E79230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08395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F07B129-9725-35B8-994D-1D6C5796C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6C4EE-2D93-45FA-9FD9-7DFB51C8B8F7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765A9CD-E90A-81C8-89DC-CC3DD224D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D2F752C-5B3B-78C8-8DF5-A48481949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943AF-F301-4E4A-9DCD-1D23B6FBEAE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6218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E573B05-DCB2-519F-26D7-56206254E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4702E-138C-4586-8CFA-E13DD9535115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9482FF6-094B-C162-FF9E-AE75E084E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7283150-9F74-7A80-9669-FCF8F2460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3B694-4C3C-47FC-A245-F0EF16F9462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95125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0AECA5B-043B-050C-CEDF-DD4C4B582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480CD-01A1-4495-88D9-7D06110FD953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3C5456C-07FE-3DD9-EF5F-5126D2F75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DDE737B-F4BD-0BD1-BF89-832655C90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31611-CD4A-4040-9EA6-1EB053F64CA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20326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B37CE87-0A90-1AED-ECC7-9CC8DDA3E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7F8B1-3EAD-40A2-B343-446771B79DED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41AEF03-DEA3-4B3E-DE1F-482EC3162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E03F991-7559-9412-F9F7-576390D04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9CFCB-E4E4-4873-8C22-EF215192AD9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45210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B141FDC-EB9F-3252-C225-4F26159F1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A686E-1D5D-4E5D-8DA8-7E45D31E074A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13409D7-09A5-BBA3-9EE9-CC11552E9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AEC713-A8B1-E797-5B58-2950AB83D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22343-24C9-4567-9948-F263FB16628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41355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5146D52-0FDA-CCB2-643E-D3D8A912A96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FD837D7-DF2A-AC8F-914C-1232DD15FB7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99631A-BA60-D695-333D-5EA796F4A7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415CFDB-5DB3-4FA1-B371-323AA2D081A6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BC940F-DCDA-8090-B7B6-1CE87D6B0E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3A389F-32ED-075E-60CF-96D2AA0F58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39FB412-13F0-4577-8277-BCAAA85B4B0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FAE830F2-F5B8-340C-974E-3DE52EEE4F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1484313"/>
            <a:ext cx="10585450" cy="3673475"/>
          </a:xfrm>
        </p:spPr>
        <p:txBody>
          <a:bodyPr/>
          <a:lstStyle/>
          <a:p>
            <a:pPr eaLnBrk="1" hangingPunct="1"/>
            <a:r>
              <a:rPr lang="en-AU" altLang="en-US" sz="2000">
                <a:solidFill>
                  <a:srgbClr val="FFFFFF"/>
                </a:solidFill>
              </a:rPr>
              <a:t>Verse 1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When the music fades all is stripped away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And I simply come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Longing just to bring something that's of worth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That will bless Your heart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B66ECAA5-5C20-62EB-5796-6ADF61FEB0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6763" y="1268413"/>
            <a:ext cx="10945812" cy="4321175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rgbClr val="FFFFFF"/>
                </a:solidFill>
              </a:rPr>
              <a:t>(Pre-Chorus)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I'll bring You more than a song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For a song in itself is not what You have required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You search much deeper within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Through the way things appear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You're looking into my heart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064746C9-9EE8-B164-8E23-4F05803FB0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8" y="1412875"/>
            <a:ext cx="10009187" cy="3600450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rgbClr val="FFFFFF"/>
                </a:solidFill>
              </a:rPr>
              <a:t>Chorus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I'm coming back to the heart of worship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And it's all about You all about You Jesus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I'm sorry Lord for the thing I've made it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When it's all about You all about You Jesus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9B232F-2F56-5217-8145-C1B8692CBB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3" y="1268413"/>
            <a:ext cx="10585450" cy="3240087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1600" dirty="0">
                <a:solidFill>
                  <a:srgbClr val="FFFFFF"/>
                </a:solidFill>
              </a:rPr>
              <a:t>Verse 2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King of endless worth no one could express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How much You deserve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>
                <a:solidFill>
                  <a:srgbClr val="FFFFFF"/>
                </a:solidFill>
              </a:rPr>
              <a:t>Though I'm weak and poor all I have is Yours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AU" sz="4000" dirty="0" err="1">
                <a:solidFill>
                  <a:srgbClr val="FFFFFF"/>
                </a:solidFill>
              </a:rPr>
              <a:t>Ev'ry</a:t>
            </a:r>
            <a:r>
              <a:rPr lang="en-AU" sz="4000" dirty="0">
                <a:solidFill>
                  <a:srgbClr val="FFFFFF"/>
                </a:solidFill>
              </a:rPr>
              <a:t> single breath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124985BD-51AA-4446-2ED8-E4EAD57D82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1225" y="836613"/>
            <a:ext cx="10514013" cy="4248150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rgbClr val="FFFFFF"/>
                </a:solidFill>
              </a:rPr>
              <a:t>(Pre-Chorus)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I'll bring You more than a song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For a song in itself is not what You have required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You search much deeper within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Through the way things appear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You're looking into my heart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620FACD7-FB56-78FF-9734-56C516DFF9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588" y="1341438"/>
            <a:ext cx="10153650" cy="3455987"/>
          </a:xfrm>
        </p:spPr>
        <p:txBody>
          <a:bodyPr/>
          <a:lstStyle/>
          <a:p>
            <a:pPr eaLnBrk="1" hangingPunct="1"/>
            <a:r>
              <a:rPr lang="en-AU" altLang="en-US" sz="1600">
                <a:solidFill>
                  <a:srgbClr val="FFFFFF"/>
                </a:solidFill>
              </a:rPr>
              <a:t>Chorus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I'm coming back to the heart of worship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And it's all about You all about You Jesus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I'm sorry Lord for the thing I've made it</a:t>
            </a:r>
          </a:p>
          <a:p>
            <a:pPr eaLnBrk="1" hangingPunct="1"/>
            <a:r>
              <a:rPr lang="en-AU" altLang="en-US" sz="4000">
                <a:solidFill>
                  <a:srgbClr val="FFFFFF"/>
                </a:solidFill>
              </a:rPr>
              <a:t>When it's all about You all about You Jesus</a:t>
            </a:r>
          </a:p>
        </p:txBody>
      </p:sp>
      <p:sp>
        <p:nvSpPr>
          <p:cNvPr id="7171" name="Rectangle 1">
            <a:extLst>
              <a:ext uri="{FF2B5EF4-FFF2-40B4-BE49-F238E27FC236}">
                <a16:creationId xmlns:a16="http://schemas.microsoft.com/office/drawing/2014/main" id="{260C088F-2723-2647-5D51-EB5409B98F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6021388"/>
            <a:ext cx="457200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CCLI Song # 2296522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Matt Redman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© 1997 Thankyou Music (Admin. by Crossroad Distributors Pty. Ltd.)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For use solely with the SongSelect Terms of Use.  All rights reserved. www.ccli.com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AU" altLang="en-US" sz="700">
                <a:solidFill>
                  <a:schemeClr val="bg1"/>
                </a:solidFill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240</Words>
  <Application>Microsoft Office PowerPoint</Application>
  <PresentationFormat>Widescreen</PresentationFormat>
  <Paragraphs>37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Salvation Army Southern Territory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P&amp;W 904 The Heart Of Worship</dc:title>
  <dc:creator>ITS</dc:creator>
  <cp:lastModifiedBy>Narelle Wheaton</cp:lastModifiedBy>
  <cp:revision>3</cp:revision>
  <dcterms:created xsi:type="dcterms:W3CDTF">2014-02-12T08:12:36Z</dcterms:created>
  <dcterms:modified xsi:type="dcterms:W3CDTF">2023-07-27T07:54:29Z</dcterms:modified>
</cp:coreProperties>
</file>